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8" r:id="rId3"/>
    <p:sldId id="260" r:id="rId4"/>
    <p:sldId id="264" r:id="rId5"/>
    <p:sldId id="263" r:id="rId6"/>
    <p:sldId id="262" r:id="rId7"/>
    <p:sldId id="261" r:id="rId8"/>
    <p:sldId id="269" r:id="rId9"/>
    <p:sldId id="268" r:id="rId10"/>
    <p:sldId id="267" r:id="rId11"/>
    <p:sldId id="266" r:id="rId12"/>
    <p:sldId id="265" r:id="rId13"/>
    <p:sldId id="273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A20000"/>
    <a:srgbClr val="7E0000"/>
    <a:srgbClr val="7136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4880-21A0-4419-B16B-FE35D5213939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FE57-4276-487D-B4F2-4953CF2FD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0D94-487C-4A34-9C5E-4E722B139962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8B4F-E4DD-4EE0-AC5B-509E7E7EF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87AE-70BD-4018-B74C-EFCA7C238BF9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35F4-5D0C-416E-969F-124969A61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696216-AB4F-4585-BCAD-8286E317B973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DC304-3477-4D10-BB30-FBB9DD4A0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4365625"/>
            <a:ext cx="5256213" cy="1728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Мазаник Татьяна Николаевна,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 23 «Катюша»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sz="2800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908175" y="2781300"/>
            <a:ext cx="5695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преобразование </a:t>
            </a:r>
          </a:p>
          <a:p>
            <a:r>
              <a:rPr lang="ru-RU"/>
              <a:t>развивающей предметно- пространственной среды</a:t>
            </a:r>
          </a:p>
          <a:p>
            <a:r>
              <a:rPr lang="ru-RU"/>
              <a:t> группы в соответствии с ФГОС ДО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79538" y="1279525"/>
            <a:ext cx="6454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600" b="1"/>
              <a:t>Проект </a:t>
            </a:r>
          </a:p>
          <a:p>
            <a:pPr algn="ctr"/>
            <a:r>
              <a:rPr lang="ru-RU" sz="3600" b="1"/>
              <a:t>«Волшебный мир детства»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1 этап (подготовительный)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* Семинар в ДОУ по изучению принципов, условий организации ППРС с учетом требований ФГОС;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*  Курсовая подготовка воспитателей;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* Анализ предметно- развивающей среды группы;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* Разработка  педагогических проектов по преобразованию предметно- развивающей среды в  группе.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2 этап (основной)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1.Мониторинг состояния предметно- развивающей среды группы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2.Анализ полного перечня тематических альбомов в группе в соответствии с ООП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3.Обсуждение алгоритмов и вариантов использования содержания тематических альбомов в воспитательно- образовательном процессе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4.Представление творческих наработок по проблеме преобразования предметно - развивающей среды на семинаре- практикуме «Возможности предметно- развивающей среды в активизации разнообразных видов детской деятельности»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5.Анализ содержания центров театрально- игровой деятельности в группах, соответствие ФГОС ДО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3 этап (заключительный)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Цель третьего этапа</a:t>
            </a:r>
            <a:r>
              <a:rPr lang="ru-RU" smtClean="0">
                <a:latin typeface="Times New Roman" pitchFamily="18" charset="0"/>
              </a:rPr>
              <a:t>: формирование развивающей предметно- пространственной среды в группе в соответствии с ФГОС ДО;</a:t>
            </a:r>
          </a:p>
          <a:p>
            <a:r>
              <a:rPr lang="ru-RU" smtClean="0">
                <a:latin typeface="Times New Roman" pitchFamily="18" charset="0"/>
              </a:rPr>
              <a:t> Презентация разработок по использованию центров детской активности в группе в соответствии с возрастом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Алгоритм преобразования РППС в группе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18488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Шаг 1. Сформулировать цели и задачи работы на основе анализа основной общеобразовательной программы и в соответствии с возрастными особенностями детей.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 Шаг 2. Провести оценку и анализ предметно-развивающей среды группового помещения, определив проблемное поле.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Шаг 3. Изучить интересы, склонности, предпочтения, особенности детей группы.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 Шаг 4. Составить перечень необходимых материалов и оборудования исходя из принципа необходимости и материальных возможностей.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 Шаг 5. Составить план - схему, модель определив пространственное размещение оборудования в группе, опираясь на принцип нежёсткого зонирования. Предусмотреть способы выделения игровых зон.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Шаг 6. Разместить мебель и крупное оборудование согласно плану-схеме, наполнить игровыми материалами.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Шаг 7. Продумать последовательность внесения изменений в предметно- развивающую среду в течение года, с учётом ФГОС ДО, положительной динамики развития детей, приобретения новых средств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923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smtClean="0">
                <a:latin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1162050"/>
            <a:ext cx="7704137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 b="1"/>
              <a:t>Проблема, на решение которой направлен проект:</a:t>
            </a:r>
          </a:p>
          <a:p>
            <a:endParaRPr lang="ru-RU" sz="4000" b="1"/>
          </a:p>
          <a:p>
            <a:r>
              <a:rPr lang="ru-RU" sz="2800"/>
              <a:t> Как создать эффективную </a:t>
            </a:r>
          </a:p>
          <a:p>
            <a:r>
              <a:rPr lang="ru-RU" sz="2800"/>
              <a:t>развивающую предметно- пространственную среду, стимулирующую полноценное развитие дошкольников,</a:t>
            </a:r>
            <a:endParaRPr lang="ru-RU"/>
          </a:p>
          <a:p>
            <a:r>
              <a:rPr lang="ru-RU" sz="2800"/>
              <a:t>соответствующую ФГОС ДО?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Цель проекта: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58888" y="2100263"/>
            <a:ext cx="66976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/>
              <a:t>Преобразование развивающей </a:t>
            </a:r>
          </a:p>
          <a:p>
            <a:r>
              <a:rPr lang="ru-RU" sz="3200"/>
              <a:t>предметно- пространственной среды </a:t>
            </a:r>
          </a:p>
          <a:p>
            <a:r>
              <a:rPr lang="ru-RU" sz="3200"/>
              <a:t>в соответствии с ФГОС ДО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Актуальность: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1697038"/>
            <a:ext cx="79930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/>
              <a:t>Развивающая предметно - пространственная среда</a:t>
            </a:r>
          </a:p>
          <a:p>
            <a:r>
              <a:rPr lang="ru-RU" sz="3200"/>
              <a:t> в дошкольных образовательных организациях</a:t>
            </a:r>
          </a:p>
          <a:p>
            <a:r>
              <a:rPr lang="ru-RU" sz="3200"/>
              <a:t> должна способствовать реализации</a:t>
            </a:r>
          </a:p>
          <a:p>
            <a:r>
              <a:rPr lang="ru-RU" sz="3200"/>
              <a:t> всех компонентов образования и воспитания детей,</a:t>
            </a:r>
          </a:p>
          <a:p>
            <a:r>
              <a:rPr lang="ru-RU" sz="3200"/>
              <a:t> соответствовать требованиям ФГОС ДО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Задачи проекта: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9750" y="1700213"/>
            <a:ext cx="81153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/>
              <a:t>1.Изучить новые подходы к организации</a:t>
            </a:r>
          </a:p>
          <a:p>
            <a:r>
              <a:rPr lang="ru-RU" sz="2400"/>
              <a:t> предметно- развивающей среды, </a:t>
            </a:r>
          </a:p>
          <a:p>
            <a:r>
              <a:rPr lang="ru-RU" sz="2400"/>
              <a:t>в соответствии с ФГОС ДО. </a:t>
            </a:r>
          </a:p>
          <a:p>
            <a:r>
              <a:rPr lang="ru-RU" sz="2400"/>
              <a:t>2.Повысить психолого-педагогическую компетентность </a:t>
            </a:r>
          </a:p>
          <a:p>
            <a:r>
              <a:rPr lang="ru-RU" sz="2400"/>
              <a:t>в вопросах формирования и использования РППС </a:t>
            </a:r>
          </a:p>
          <a:p>
            <a:r>
              <a:rPr lang="ru-RU" sz="2400"/>
              <a:t>в воспитательно- образовательных целях. </a:t>
            </a:r>
          </a:p>
          <a:p>
            <a:r>
              <a:rPr lang="ru-RU" sz="2400"/>
              <a:t>3. Разработать и сформировать модель РППС</a:t>
            </a:r>
          </a:p>
          <a:p>
            <a:r>
              <a:rPr lang="ru-RU" sz="2400"/>
              <a:t> для подготовительной группы. </a:t>
            </a:r>
          </a:p>
          <a:p>
            <a:r>
              <a:rPr lang="ru-RU" sz="2400"/>
              <a:t>4.Отработать алгоритмы использования </a:t>
            </a:r>
          </a:p>
          <a:p>
            <a:r>
              <a:rPr lang="ru-RU" sz="2400"/>
              <a:t>предметного и игрового оборудования</a:t>
            </a:r>
          </a:p>
          <a:p>
            <a:r>
              <a:rPr lang="ru-RU" sz="2400"/>
              <a:t> в центрах детской активности в группе.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Условия: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1216025"/>
            <a:ext cx="83518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/>
              <a:t>* опора на личностно- ориентированную модель</a:t>
            </a:r>
          </a:p>
          <a:p>
            <a:r>
              <a:rPr lang="ru-RU" sz="2400"/>
              <a:t> взаимодействия между участниками образовательного процесса;</a:t>
            </a:r>
          </a:p>
          <a:p>
            <a:r>
              <a:rPr lang="ru-RU" sz="2400"/>
              <a:t> * сбалансированное сочетание познавательного и </a:t>
            </a:r>
          </a:p>
          <a:p>
            <a:r>
              <a:rPr lang="ru-RU" sz="2400"/>
              <a:t>социально- направленного эмоционального компонента </a:t>
            </a:r>
          </a:p>
          <a:p>
            <a:r>
              <a:rPr lang="ru-RU" sz="2400"/>
              <a:t>в содержании видов детской деятельности в предметно- развивающей среде;</a:t>
            </a:r>
          </a:p>
          <a:p>
            <a:r>
              <a:rPr lang="ru-RU" sz="2400"/>
              <a:t>* создание и обеспечение психологического </a:t>
            </a:r>
          </a:p>
          <a:p>
            <a:r>
              <a:rPr lang="ru-RU" sz="2400"/>
              <a:t>комфорта и безопасности ребёнка; </a:t>
            </a:r>
          </a:p>
          <a:p>
            <a:r>
              <a:rPr lang="ru-RU" sz="2400"/>
              <a:t>* субъект- субъектное взаимодействие участников</a:t>
            </a:r>
          </a:p>
          <a:p>
            <a:r>
              <a:rPr lang="ru-RU" sz="2400"/>
              <a:t>* образовательного процесса; </a:t>
            </a:r>
          </a:p>
          <a:p>
            <a:r>
              <a:rPr lang="ru-RU" sz="2400"/>
              <a:t>* соблюдение принципов построения развивающей среды.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Ожидаемые результаты: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71550" y="1628775"/>
            <a:ext cx="72009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1.Повышение психолого-педагогической компетентности</a:t>
            </a:r>
          </a:p>
          <a:p>
            <a:r>
              <a:rPr lang="ru-RU"/>
              <a:t> педагогов в вопросах формирования и </a:t>
            </a:r>
          </a:p>
          <a:p>
            <a:r>
              <a:rPr lang="ru-RU"/>
              <a:t>использования предметно- развивающей среды</a:t>
            </a:r>
          </a:p>
          <a:p>
            <a:r>
              <a:rPr lang="ru-RU"/>
              <a:t> в воспитательно- образовательных целях с детьми. </a:t>
            </a:r>
          </a:p>
          <a:p>
            <a:r>
              <a:rPr lang="ru-RU"/>
              <a:t>2. Созданы модели предметно-развивающей среды </a:t>
            </a:r>
          </a:p>
          <a:p>
            <a:r>
              <a:rPr lang="ru-RU"/>
              <a:t>для подготовительной группы в соответствии с требованиями ФГОС и</a:t>
            </a:r>
          </a:p>
          <a:p>
            <a:r>
              <a:rPr lang="ru-RU"/>
              <a:t> Основной общеобразовательной программой, реализуемой в дошкольном учреждении.</a:t>
            </a:r>
          </a:p>
          <a:p>
            <a:r>
              <a:rPr lang="ru-RU"/>
              <a:t>3. Разработаны алгоритмы использования материалов</a:t>
            </a:r>
          </a:p>
          <a:p>
            <a:r>
              <a:rPr lang="ru-RU"/>
              <a:t> и оборудования в центрах детской активности. </a:t>
            </a:r>
          </a:p>
          <a:p>
            <a:r>
              <a:rPr lang="ru-RU"/>
              <a:t>5.Позитивное отношение родителей к вопросам создания предметно- развивающей среды в учреждении.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Проблемное поле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22313" y="1412875"/>
            <a:ext cx="84216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Предметно-развивающая среда частично соответствует ФГОС:</a:t>
            </a:r>
          </a:p>
          <a:p>
            <a:pPr>
              <a:buFontTx/>
              <a:buChar char="-"/>
            </a:pPr>
            <a:r>
              <a:rPr lang="ru-RU"/>
              <a:t>не выдержаны принципы трансформируемости, педагогической целесообразности,</a:t>
            </a:r>
          </a:p>
          <a:p>
            <a:r>
              <a:rPr lang="ru-RU"/>
              <a:t> вариативности, интегрирования; </a:t>
            </a:r>
          </a:p>
          <a:p>
            <a:r>
              <a:rPr lang="ru-RU"/>
              <a:t>-в пространстве групповых помещении не выдерживается соотношение:</a:t>
            </a:r>
          </a:p>
          <a:p>
            <a:r>
              <a:rPr lang="ru-RU"/>
              <a:t> сектор двигательной активности 50%, спокойной 30%, рабочий сектор 20%;</a:t>
            </a:r>
          </a:p>
          <a:p>
            <a:r>
              <a:rPr lang="ru-RU"/>
              <a:t> -отсутствие достаточного количества материалов и оборудования </a:t>
            </a:r>
          </a:p>
          <a:p>
            <a:r>
              <a:rPr lang="ru-RU"/>
              <a:t>для организации разнообразных видов детской деятельности в группах;</a:t>
            </a:r>
          </a:p>
          <a:p>
            <a:r>
              <a:rPr lang="ru-RU"/>
              <a:t> -частично организовано взаимодействие воспитателей</a:t>
            </a:r>
          </a:p>
          <a:p>
            <a:r>
              <a:rPr lang="ru-RU"/>
              <a:t> и специалистов по созданию предметно- развивающей среды;</a:t>
            </a:r>
          </a:p>
          <a:p>
            <a:r>
              <a:rPr lang="ru-RU"/>
              <a:t> -недостаточно совместных видов деятельности педагога с детьми  в имеющихся центрах детской активности, </a:t>
            </a:r>
          </a:p>
          <a:p>
            <a:r>
              <a:rPr lang="ru-RU"/>
              <a:t>-не достаточно внимания уделяется обучению детей действиям с имеющимся оборудованием и материалами;</a:t>
            </a:r>
          </a:p>
          <a:p>
            <a:r>
              <a:rPr lang="ru-RU"/>
              <a:t> -не изготовляется игровое оборудование с детьми в совместной деятельности </a:t>
            </a:r>
          </a:p>
          <a:p>
            <a:r>
              <a:rPr lang="ru-RU"/>
              <a:t>(атрибуты для игры в «магазин», «театр», «библиотека» и др.);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5" name="Group 85"/>
          <p:cNvGraphicFramePr>
            <a:graphicFrameLocks noGrp="1"/>
          </p:cNvGraphicFramePr>
          <p:nvPr>
            <p:ph idx="4294967295"/>
          </p:nvPr>
        </p:nvGraphicFramePr>
        <p:xfrm>
          <a:off x="457200" y="260350"/>
          <a:ext cx="8229600" cy="6567488"/>
        </p:xfrm>
        <a:graphic>
          <a:graphicData uri="http://schemas.openxmlformats.org/drawingml/2006/table">
            <a:tbl>
              <a:tblPr/>
              <a:tblGrid>
                <a:gridCol w="3467100"/>
                <a:gridCol w="4762500"/>
              </a:tblGrid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развития ребенка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Центры и развивающие пространства ДОУ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 двигательной активности в группе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-физкультурный зал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-спортивная площадка на территории ДОУ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5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Познавательное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 познавательно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исследовательской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-экологическая зона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-зона конструктивных игр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 развивающих игр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-уголок безопасности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-центр патриотического воспитания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-кабинет дополнительного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-территория ДОУ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Речевое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-уголок художественно- речевой деятельности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-кабинет педагога- психолога и учителя логопеда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-мини-библиотека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Социально-коммуникативное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-зона для самостоятельной игровой деятельности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-уголок ряженья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-уголок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уединения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утешения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 творческой активности (изобразительной деятельности, музыкальной и ручного труда)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-центр театрализованных игр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-музыкальный зал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0000"/>
      </a:hlink>
      <a:folHlink>
        <a:srgbClr val="E36C09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678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Calibri</vt:lpstr>
      <vt:lpstr>Тема Office</vt:lpstr>
      <vt:lpstr>Тема Office</vt:lpstr>
      <vt:lpstr>Тема Office</vt:lpstr>
      <vt:lpstr>Слайд 1</vt:lpstr>
      <vt:lpstr>Слайд 2</vt:lpstr>
      <vt:lpstr>Цель проекта: </vt:lpstr>
      <vt:lpstr>Актуальность: </vt:lpstr>
      <vt:lpstr>Задачи проекта: </vt:lpstr>
      <vt:lpstr>Условия: </vt:lpstr>
      <vt:lpstr>Ожидаемые результаты:</vt:lpstr>
      <vt:lpstr>Проблемное поле</vt:lpstr>
      <vt:lpstr>Слайд 9</vt:lpstr>
      <vt:lpstr>1 этап (подготовительный)</vt:lpstr>
      <vt:lpstr>2 этап (основной)</vt:lpstr>
      <vt:lpstr>3 этап (заключительный)</vt:lpstr>
      <vt:lpstr>Алгоритм преобразования РППС в группе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home</cp:lastModifiedBy>
  <cp:revision>13</cp:revision>
  <dcterms:created xsi:type="dcterms:W3CDTF">2013-08-20T19:23:00Z</dcterms:created>
  <dcterms:modified xsi:type="dcterms:W3CDTF">2016-02-11T04:23:28Z</dcterms:modified>
</cp:coreProperties>
</file>